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A8253-236C-4E8A-840B-C3C76FD0D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F9066-768B-457C-B5CA-219ED7BAE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FDD14-420D-44DF-A5FC-38C3EBEA3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2CD87-99AC-40D6-8EA0-D638E231B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072B2-6BD6-424B-A29D-5071E13B0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1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73210-2C27-4788-8E8F-9078280F9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C3E085-EDA9-4260-80C7-2A852B7E8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ED117-169F-4519-8E31-DED459188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EDEF4-41ED-485C-9502-58F095EF4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8BF0E-98A5-4F71-B7C3-7C87A6189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2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6DD18-4C45-48E3-B966-F13AF4E8B4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DB8768-5203-4538-B4E6-0F01EF618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45D2C-66DE-470F-A635-7A4551F9A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ABB23-93F8-4F98-9466-E45C127FF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1119E-2AEF-4C4E-9494-1B9A58E0F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4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637B-B424-4247-9939-66D416496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81AD7-B20B-4443-A6A5-55BCF66BD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9FC5A-6306-4506-89A6-CADD82F8C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5E8C2-5002-4029-8632-075FCAD71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4A77F-B408-4B56-B6E6-7153F8841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9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0CA22-8D56-4965-825C-E4E73BE5C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B441E-CC91-4827-A0AC-362477F67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3ADEF-63C8-4949-BD6C-143D89DCB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F1EF9-DB32-4EFF-B6A7-8BBA69B0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E4850-5E08-443B-B8C2-5B562A00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2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DEF43-DF24-46FD-9CFE-4828F780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5BE2B-9D00-40FD-B58D-CAABB3EF3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C274EA-6B32-499B-B288-E3FE91517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5FFD1-90A8-40FC-8A88-0952488A8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A6AA0-52F5-4036-80AF-B94ADD05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E91E6-5606-4903-A433-AFAEB5EC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19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CBF09-F533-4BCD-BC36-A17A9BEDD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374A8-7A15-4CBF-97ED-EE78F6233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EE706-D3D8-4CF0-A483-36FDF0938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706DD3-4A30-44CF-AB01-7099091EB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E5E46-A9A3-4DB2-B5A0-580510F0D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B2969-B527-44A9-9EF8-D9A8B6F9F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B106E6-5B48-4A66-8318-F4772B05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7C9848-EBE6-40EA-A14B-E4E6206A0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95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A7478-4E2A-40F5-8B46-ABB52271C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B8F17F-4FB2-49B2-A0B2-0C1856056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470FB7-C966-4A22-BA15-B0CAE0429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4C9950-E4DC-46ED-A406-750C9B060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9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4C1B4-B234-45D7-8750-267428AA0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D1D13E-7C21-40D1-AD2C-21593081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8971D-C8FE-4CDE-BAEB-2F47B738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7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52636-2EB8-4B0B-B1D2-FBEE9E11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3697F-47C1-41FF-B34D-90AC466C9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E68A0-6F0C-453D-A76F-2B8BB7D8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0FDC9C-DAEB-43C8-960E-73F45163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055C90-54A9-4DD8-9982-4FA133F39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8DE5F-4389-45FD-8DEF-F31E7B91E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7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3E8DC-A839-48BF-8913-CA0522DF1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347DEB-7F3B-475C-8B5B-8734970DB3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AEFEF-74C2-4862-9EC2-2B886B263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6ED81-EB3B-4F59-AD4E-1595AC1A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544AC-7F13-420D-B17B-7AD147C62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ACC08-5965-41AB-BFBE-EA29CB5C0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8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E54D96-3D91-4FF0-9850-553174EBA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748F-9D71-4A7B-95FA-6CCA8E20E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2EF4D-A6AB-4F45-AF9E-ABE583284E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AE7C3-73C5-47F1-BDB3-574211F1FB6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35540-5CEE-4EC0-A212-B63511B16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2DFC-08D3-4813-9FFF-73E26B5A2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8C0F-4E89-40E9-828B-2D43A669F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2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764B9BC-12F6-4072-976D-11ED1CA29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530" y="2418060"/>
            <a:ext cx="3630603" cy="4153189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FDBC2-8ADC-4B17-96C8-193D797C6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064" y="226754"/>
            <a:ext cx="5446712" cy="509587"/>
          </a:xfrm>
        </p:spPr>
        <p:txBody>
          <a:bodyPr>
            <a:normAutofit/>
          </a:bodyPr>
          <a:lstStyle/>
          <a:p>
            <a:pPr algn="l" fontAlgn="base"/>
            <a:r>
              <a:rPr lang="en-US" b="1" i="0" dirty="0">
                <a:solidFill>
                  <a:srgbClr val="333333"/>
                </a:solidFill>
                <a:effectLst/>
                <a:latin typeface="Helvetica for Target"/>
              </a:rPr>
              <a:t>Wishbone Dining Chair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00F09C-0281-470A-8BE3-2FFCEC5D4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064" y="876045"/>
            <a:ext cx="4441986" cy="3684588"/>
          </a:xfrm>
        </p:spPr>
        <p:txBody>
          <a:bodyPr>
            <a:normAutofit/>
          </a:bodyPr>
          <a:lstStyle/>
          <a:p>
            <a:r>
              <a:rPr lang="en-US" sz="1800" dirty="0"/>
              <a:t>Target Retail: $179.99</a:t>
            </a:r>
          </a:p>
          <a:p>
            <a:r>
              <a:rPr lang="en-US" sz="1800" dirty="0"/>
              <a:t>KD</a:t>
            </a:r>
          </a:p>
          <a:p>
            <a:r>
              <a:rPr lang="en-US" sz="1800" dirty="0"/>
              <a:t>Rustic Natural wood</a:t>
            </a:r>
          </a:p>
          <a:p>
            <a:r>
              <a:rPr lang="en-US" sz="1800" dirty="0"/>
              <a:t>Natural rope seat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11" name="Picture 16" descr="https://media.restorationhardware.com/is/image/rhis/WaxedNaturalOakVanThiel_E912772647?$sw$">
            <a:extLst>
              <a:ext uri="{FF2B5EF4-FFF2-40B4-BE49-F238E27FC236}">
                <a16:creationId xmlns:a16="http://schemas.microsoft.com/office/drawing/2014/main" id="{DD222B21-1473-465E-94CF-53DB4FED4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86429" y="328254"/>
            <a:ext cx="1744921" cy="174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38D320C-F6A6-469A-9F04-76488244C03B}"/>
              </a:ext>
            </a:extLst>
          </p:cNvPr>
          <p:cNvSpPr/>
          <p:nvPr/>
        </p:nvSpPr>
        <p:spPr>
          <a:xfrm>
            <a:off x="6096000" y="2110283"/>
            <a:ext cx="15311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solidFill>
                  <a:prstClr val="black"/>
                </a:solidFill>
              </a:rPr>
              <a:t>Rustic Natural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409EC63-F823-4D76-96CD-5207B8FCE24F}"/>
              </a:ext>
            </a:extLst>
          </p:cNvPr>
          <p:cNvCxnSpPr>
            <a:cxnSpLocks/>
          </p:cNvCxnSpPr>
          <p:nvPr/>
        </p:nvCxnSpPr>
        <p:spPr>
          <a:xfrm flipH="1">
            <a:off x="3314700" y="1460500"/>
            <a:ext cx="3099580" cy="2393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41CE89B-16C2-4696-8973-57D0D45AC9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118" y="1262315"/>
            <a:ext cx="4191363" cy="1501270"/>
          </a:xfrm>
          <a:prstGeom prst="rect">
            <a:avLst/>
          </a:prstGeom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23DE5D0-164E-48F8-9CB7-9E07E9414D5E}"/>
              </a:ext>
            </a:extLst>
          </p:cNvPr>
          <p:cNvCxnSpPr>
            <a:cxnSpLocks/>
          </p:cNvCxnSpPr>
          <p:nvPr/>
        </p:nvCxnSpPr>
        <p:spPr>
          <a:xfrm flipH="1">
            <a:off x="4200517" y="2110283"/>
            <a:ext cx="5045083" cy="2156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24ABE92-2AAC-433C-88BB-3BF1DBC31ECE}"/>
              </a:ext>
            </a:extLst>
          </p:cNvPr>
          <p:cNvSpPr txBox="1"/>
          <p:nvPr/>
        </p:nvSpPr>
        <p:spPr>
          <a:xfrm>
            <a:off x="8775700" y="2876853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Natural colored rope seat</a:t>
            </a:r>
          </a:p>
        </p:txBody>
      </p:sp>
    </p:spTree>
    <p:extLst>
      <p:ext uri="{BB962C8B-B14F-4D97-AF65-F5344CB8AC3E}">
        <p14:creationId xmlns:p14="http://schemas.microsoft.com/office/powerpoint/2010/main" val="2687201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for Target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Pitts</dc:creator>
  <cp:lastModifiedBy>Brittany Thursby</cp:lastModifiedBy>
  <cp:revision>1</cp:revision>
  <dcterms:created xsi:type="dcterms:W3CDTF">2022-10-07T17:41:37Z</dcterms:created>
  <dcterms:modified xsi:type="dcterms:W3CDTF">2022-10-14T19:39:15Z</dcterms:modified>
</cp:coreProperties>
</file>